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2" r:id="rId4"/>
    <p:sldId id="285" r:id="rId5"/>
    <p:sldId id="265" r:id="rId6"/>
    <p:sldId id="279" r:id="rId7"/>
    <p:sldId id="281" r:id="rId8"/>
    <p:sldId id="278" r:id="rId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63"/>
    <p:restoredTop sz="94607"/>
  </p:normalViewPr>
  <p:slideViewPr>
    <p:cSldViewPr snapToGrid="0">
      <p:cViewPr varScale="1">
        <p:scale>
          <a:sx n="88" d="100"/>
          <a:sy n="88" d="100"/>
        </p:scale>
        <p:origin x="10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rico van de Laar" userId="a1491e60-2902-4014-98d0-d7a2530d65dc" providerId="ADAL" clId="{BDE310E6-A30D-4690-B831-9831618CCD58}"/>
  </pc:docChgLst>
  <pc:docChgLst>
    <pc:chgData name="Enrico van de Laar" userId="a1491e60-2902-4014-98d0-d7a2530d65dc" providerId="ADAL" clId="{B4FA2D8B-12A1-4173-BD02-D01CC4B68D16}"/>
  </pc:docChgLst>
  <pc:docChgLst>
    <pc:chgData name="Enrico van de Laar" userId="a1491e60-2902-4014-98d0-d7a2530d65dc" providerId="ADAL" clId="{5EC49990-4135-46A1-8061-A9B60B4B2832}"/>
  </pc:docChgLst>
  <pc:docChgLst>
    <pc:chgData name="Enrico van de Laar" userId="a1491e60-2902-4014-98d0-d7a2530d65dc" providerId="ADAL" clId="{E6EC5EE2-3786-4AF0-8396-8AE9BDFDC4C3}"/>
  </pc:docChgLst>
  <pc:docChgLst>
    <pc:chgData name="Enrico van de Laar" userId="a1491e60-2902-4014-98d0-d7a2530d65dc" providerId="ADAL" clId="{1C65C615-6C42-4B49-B143-AC91918A7007}"/>
    <pc:docChg chg="undo custSel addSld delSld modSld sldOrd">
      <pc:chgData name="Enrico van de Laar" userId="a1491e60-2902-4014-98d0-d7a2530d65dc" providerId="ADAL" clId="{1C65C615-6C42-4B49-B143-AC91918A7007}" dt="2019-06-20T12:22:04.545" v="311" actId="1036"/>
      <pc:docMkLst>
        <pc:docMk/>
      </pc:docMkLst>
      <pc:sldChg chg="addSp delSp modSp">
        <pc:chgData name="Enrico van de Laar" userId="a1491e60-2902-4014-98d0-d7a2530d65dc" providerId="ADAL" clId="{1C65C615-6C42-4B49-B143-AC91918A7007}" dt="2019-06-20T12:22:04.545" v="311" actId="1036"/>
        <pc:sldMkLst>
          <pc:docMk/>
          <pc:sldMk cId="826998206" sldId="262"/>
        </pc:sldMkLst>
        <pc:spChg chg="mod">
          <ac:chgData name="Enrico van de Laar" userId="a1491e60-2902-4014-98d0-d7a2530d65dc" providerId="ADAL" clId="{1C65C615-6C42-4B49-B143-AC91918A7007}" dt="2019-06-13T09:56:26.786" v="6" actId="20577"/>
          <ac:spMkLst>
            <pc:docMk/>
            <pc:sldMk cId="826998206" sldId="262"/>
            <ac:spMk id="4" creationId="{DEF72435-FDC0-48A7-BAEC-4C901E516E14}"/>
          </ac:spMkLst>
        </pc:spChg>
        <pc:spChg chg="mod">
          <ac:chgData name="Enrico van de Laar" userId="a1491e60-2902-4014-98d0-d7a2530d65dc" providerId="ADAL" clId="{1C65C615-6C42-4B49-B143-AC91918A7007}" dt="2019-06-13T09:56:50.011" v="69" actId="20577"/>
          <ac:spMkLst>
            <pc:docMk/>
            <pc:sldMk cId="826998206" sldId="262"/>
            <ac:spMk id="12" creationId="{B00FA305-9EFA-48F0-9591-2AE36769E0EA}"/>
          </ac:spMkLst>
        </pc:spChg>
        <pc:picChg chg="add mod">
          <ac:chgData name="Enrico van de Laar" userId="a1491e60-2902-4014-98d0-d7a2530d65dc" providerId="ADAL" clId="{1C65C615-6C42-4B49-B143-AC91918A7007}" dt="2019-06-20T12:22:04.545" v="311" actId="1036"/>
          <ac:picMkLst>
            <pc:docMk/>
            <pc:sldMk cId="826998206" sldId="262"/>
            <ac:picMk id="2" creationId="{9482C571-4410-9B43-8338-C941715C321D}"/>
          </ac:picMkLst>
        </pc:picChg>
        <pc:picChg chg="add mod">
          <ac:chgData name="Enrico van de Laar" userId="a1491e60-2902-4014-98d0-d7a2530d65dc" providerId="ADAL" clId="{1C65C615-6C42-4B49-B143-AC91918A7007}" dt="2019-06-13T09:57:20.919" v="73" actId="1076"/>
          <ac:picMkLst>
            <pc:docMk/>
            <pc:sldMk cId="826998206" sldId="262"/>
            <ac:picMk id="3" creationId="{DBAACC3C-E46B-2745-932B-02AF65659E0C}"/>
          </ac:picMkLst>
        </pc:picChg>
        <pc:picChg chg="add mod">
          <ac:chgData name="Enrico van de Laar" userId="a1491e60-2902-4014-98d0-d7a2530d65dc" providerId="ADAL" clId="{1C65C615-6C42-4B49-B143-AC91918A7007}" dt="2019-06-17T09:24:57.511" v="229" actId="1076"/>
          <ac:picMkLst>
            <pc:docMk/>
            <pc:sldMk cId="826998206" sldId="262"/>
            <ac:picMk id="6" creationId="{A1F256E8-918D-2F4D-A7BB-8EF33FEB90AC}"/>
          </ac:picMkLst>
        </pc:picChg>
        <pc:picChg chg="del">
          <ac:chgData name="Enrico van de Laar" userId="a1491e60-2902-4014-98d0-d7a2530d65dc" providerId="ADAL" clId="{1C65C615-6C42-4B49-B143-AC91918A7007}" dt="2019-06-17T09:24:25.070" v="222" actId="478"/>
          <ac:picMkLst>
            <pc:docMk/>
            <pc:sldMk cId="826998206" sldId="262"/>
            <ac:picMk id="7" creationId="{4D677190-08DC-450A-AD43-015DBF4923D9}"/>
          </ac:picMkLst>
        </pc:picChg>
        <pc:picChg chg="add mod">
          <ac:chgData name="Enrico van de Laar" userId="a1491e60-2902-4014-98d0-d7a2530d65dc" providerId="ADAL" clId="{1C65C615-6C42-4B49-B143-AC91918A7007}" dt="2019-06-20T12:22:04.545" v="311" actId="1036"/>
          <ac:picMkLst>
            <pc:docMk/>
            <pc:sldMk cId="826998206" sldId="262"/>
            <ac:picMk id="7" creationId="{5D9ECCA5-2FA8-F64F-B484-F56FB9B062EC}"/>
          </ac:picMkLst>
        </pc:picChg>
        <pc:picChg chg="add mod">
          <ac:chgData name="Enrico van de Laar" userId="a1491e60-2902-4014-98d0-d7a2530d65dc" providerId="ADAL" clId="{1C65C615-6C42-4B49-B143-AC91918A7007}" dt="2019-06-20T12:22:04.545" v="311" actId="1036"/>
          <ac:picMkLst>
            <pc:docMk/>
            <pc:sldMk cId="826998206" sldId="262"/>
            <ac:picMk id="8" creationId="{7E497718-59F6-C943-9C99-CF5C7C3B95BD}"/>
          </ac:picMkLst>
        </pc:picChg>
        <pc:picChg chg="del">
          <ac:chgData name="Enrico van de Laar" userId="a1491e60-2902-4014-98d0-d7a2530d65dc" providerId="ADAL" clId="{1C65C615-6C42-4B49-B143-AC91918A7007}" dt="2019-06-13T09:56:47.867" v="67" actId="478"/>
          <ac:picMkLst>
            <pc:docMk/>
            <pc:sldMk cId="826998206" sldId="262"/>
            <ac:picMk id="8" creationId="{ADF0AC90-4CD9-41B2-A0BC-B58996376C43}"/>
          </ac:picMkLst>
        </pc:picChg>
      </pc:sldChg>
      <pc:sldChg chg="addSp delSp modSp modAnim">
        <pc:chgData name="Enrico van de Laar" userId="a1491e60-2902-4014-98d0-d7a2530d65dc" providerId="ADAL" clId="{1C65C615-6C42-4B49-B143-AC91918A7007}" dt="2019-06-15T05:38:38.255" v="108" actId="1076"/>
        <pc:sldMkLst>
          <pc:docMk/>
          <pc:sldMk cId="999503363" sldId="265"/>
        </pc:sldMkLst>
        <pc:picChg chg="add mod">
          <ac:chgData name="Enrico van de Laar" userId="a1491e60-2902-4014-98d0-d7a2530d65dc" providerId="ADAL" clId="{1C65C615-6C42-4B49-B143-AC91918A7007}" dt="2019-06-13T10:04:45.713" v="104" actId="166"/>
          <ac:picMkLst>
            <pc:docMk/>
            <pc:sldMk cId="999503363" sldId="265"/>
            <ac:picMk id="3" creationId="{2B80B169-F3C9-A647-84ED-0A70C143EC50}"/>
          </ac:picMkLst>
        </pc:picChg>
        <pc:picChg chg="add mod">
          <ac:chgData name="Enrico van de Laar" userId="a1491e60-2902-4014-98d0-d7a2530d65dc" providerId="ADAL" clId="{1C65C615-6C42-4B49-B143-AC91918A7007}" dt="2019-06-15T05:38:38.255" v="108" actId="1076"/>
          <ac:picMkLst>
            <pc:docMk/>
            <pc:sldMk cId="999503363" sldId="265"/>
            <ac:picMk id="6" creationId="{96F00C36-261C-2946-BCED-9E252AEA4CF2}"/>
          </ac:picMkLst>
        </pc:picChg>
        <pc:picChg chg="mod">
          <ac:chgData name="Enrico van de Laar" userId="a1491e60-2902-4014-98d0-d7a2530d65dc" providerId="ADAL" clId="{1C65C615-6C42-4B49-B143-AC91918A7007}" dt="2019-06-13T10:04:49.955" v="105" actId="166"/>
          <ac:picMkLst>
            <pc:docMk/>
            <pc:sldMk cId="999503363" sldId="265"/>
            <ac:picMk id="8" creationId="{63F12481-221E-4B08-BFC5-FD0521B6A13B}"/>
          </ac:picMkLst>
        </pc:picChg>
        <pc:picChg chg="mod">
          <ac:chgData name="Enrico van de Laar" userId="a1491e60-2902-4014-98d0-d7a2530d65dc" providerId="ADAL" clId="{1C65C615-6C42-4B49-B143-AC91918A7007}" dt="2019-06-13T10:04:55.613" v="107" actId="166"/>
          <ac:picMkLst>
            <pc:docMk/>
            <pc:sldMk cId="999503363" sldId="265"/>
            <ac:picMk id="9" creationId="{934C63C5-E97E-4808-AF88-26694974F42F}"/>
          </ac:picMkLst>
        </pc:picChg>
        <pc:picChg chg="del">
          <ac:chgData name="Enrico van de Laar" userId="a1491e60-2902-4014-98d0-d7a2530d65dc" providerId="ADAL" clId="{1C65C615-6C42-4B49-B143-AC91918A7007}" dt="2019-06-13T09:58:51.094" v="79" actId="478"/>
          <ac:picMkLst>
            <pc:docMk/>
            <pc:sldMk cId="999503363" sldId="265"/>
            <ac:picMk id="3074" creationId="{192BD85C-9C12-4293-B080-22E13F3D3C8C}"/>
          </ac:picMkLst>
        </pc:picChg>
      </pc:sldChg>
      <pc:sldChg chg="modSp">
        <pc:chgData name="Enrico van de Laar" userId="a1491e60-2902-4014-98d0-d7a2530d65dc" providerId="ADAL" clId="{1C65C615-6C42-4B49-B143-AC91918A7007}" dt="2019-06-17T09:24:19.648" v="221" actId="113"/>
        <pc:sldMkLst>
          <pc:docMk/>
          <pc:sldMk cId="1712645919" sldId="279"/>
        </pc:sldMkLst>
        <pc:spChg chg="mod">
          <ac:chgData name="Enrico van de Laar" userId="a1491e60-2902-4014-98d0-d7a2530d65dc" providerId="ADAL" clId="{1C65C615-6C42-4B49-B143-AC91918A7007}" dt="2019-06-17T09:24:19.648" v="221" actId="113"/>
          <ac:spMkLst>
            <pc:docMk/>
            <pc:sldMk cId="1712645919" sldId="279"/>
            <ac:spMk id="7" creationId="{72E71449-786D-4A6A-98FF-B58EB5045192}"/>
          </ac:spMkLst>
        </pc:spChg>
      </pc:sldChg>
    </pc:docChg>
  </pc:docChgLst>
  <pc:docChgLst>
    <pc:chgData name="Enrico van de Laar" userId="a1491e60-2902-4014-98d0-d7a2530d65dc" providerId="ADAL" clId="{F6539C7E-F9EA-1B41-A611-AA4B86259B93}"/>
    <pc:docChg chg="modSld">
      <pc:chgData name="Enrico van de Laar" userId="a1491e60-2902-4014-98d0-d7a2530d65dc" providerId="ADAL" clId="{F6539C7E-F9EA-1B41-A611-AA4B86259B93}" dt="2019-09-13T08:28:39.908" v="9" actId="20577"/>
      <pc:docMkLst>
        <pc:docMk/>
      </pc:docMkLst>
      <pc:sldChg chg="modSp">
        <pc:chgData name="Enrico van de Laar" userId="a1491e60-2902-4014-98d0-d7a2530d65dc" providerId="ADAL" clId="{F6539C7E-F9EA-1B41-A611-AA4B86259B93}" dt="2019-09-13T08:28:39.908" v="9" actId="20577"/>
        <pc:sldMkLst>
          <pc:docMk/>
          <pc:sldMk cId="826998206" sldId="262"/>
        </pc:sldMkLst>
        <pc:spChg chg="mod">
          <ac:chgData name="Enrico van de Laar" userId="a1491e60-2902-4014-98d0-d7a2530d65dc" providerId="ADAL" clId="{F6539C7E-F9EA-1B41-A611-AA4B86259B93}" dt="2019-09-13T08:28:39.908" v="9" actId="20577"/>
          <ac:spMkLst>
            <pc:docMk/>
            <pc:sldMk cId="826998206" sldId="262"/>
            <ac:spMk id="12" creationId="{B00FA305-9EFA-48F0-9591-2AE36769E0EA}"/>
          </ac:spMkLst>
        </pc:spChg>
      </pc:sldChg>
    </pc:docChg>
  </pc:docChgLst>
  <pc:docChgLst>
    <pc:chgData name="Enrico van de Laar" userId="a1491e60-2902-4014-98d0-d7a2530d65dc" providerId="ADAL" clId="{32FD455B-D53A-4468-8368-1DAC8207FC08}"/>
  </pc:docChgLst>
</pc:chgInfo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jpeg>
</file>

<file path=ppt/media/image21.jpg>
</file>

<file path=ppt/media/image22.gif>
</file>

<file path=ppt/media/image23.png>
</file>

<file path=ppt/media/image24.png>
</file>

<file path=ppt/media/image25.tif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98C09-6537-4907-ADBF-F696CAD75FE9}" type="datetimeFigureOut">
              <a:rPr lang="en-NL" smtClean="0"/>
              <a:t>9/13/19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0ABC8-B5AB-43AC-8B62-0676C2EB0A8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5099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53234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65425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535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887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49685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0ABC8-B5AB-43AC-8B62-0676C2EB0A8E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94550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AAA7-13F2-4158-8D11-29B148C3C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C1159-CBE4-45EA-B52F-ED3F51F65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8BFCB-0BCB-4FB8-8D26-826CA06ED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54DE4-D20A-4965-90FB-F97AC6BC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DAD51-F819-4862-8331-66325D331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5616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F3505-0DFE-447A-AE49-270D1759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730B5E-A136-486E-8D55-5C29DF4A5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5396A-2E54-45EA-8377-D2FA77E5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DB7B7-7318-4A49-A466-D0AC5045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5307E-9A1A-49E4-98C6-ED5CC5F00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33958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A86C16-5D46-4ED6-89F8-A7C8B0ED32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8B16C-9153-4E32-BE81-47FEF18D4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1D901-EFA4-4FCB-A17C-5B5690E89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CE6B0-B768-4445-B8EE-6E8808BB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C7EF2-A7FF-47F5-81D5-BA55424C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8573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D773F-7BE0-4C0F-B7AC-F21CF81D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DD614-DE0C-447D-A0EB-3D16C89AA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65EE3-ACFE-4022-90A6-A483C1359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E0C0A-4642-47A0-A596-4C67A838D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E2819-7ABF-409D-A10E-3DE21D78F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718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2813F-DDCC-49EF-BAA9-D6791D7A0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939BF-F8B8-4138-947A-A4362B48F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8E63-01F1-46B7-991F-2F06D0176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DF093-5152-4A62-AEF5-76A2298CA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B15CE-62FD-4D52-9521-AB7D0FFAD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9872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F1A24-491F-46A3-803F-53BED8B96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C28A3-1182-4B95-BE01-0320E8E0FE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9708B7-1C43-4591-9BCB-C0FFD5163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941AA-61BE-4AAA-9D68-1B8E3CF47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B428B-18DE-4FB4-86D9-CCD76E807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AB275-40D8-4E3D-926A-EDA5E436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277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73DA-26DF-4F5C-965F-B617123A4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AC872-2158-4858-95E7-362CE42D3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5BA63-21B1-4EDC-95A2-78AC9F3EC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142F4F-3CFA-43D2-BA56-E1F195312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5315C0-9F76-4068-9BB5-1775B9C4B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685FA-66F5-443F-9D95-AF1D4C040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504B3-E6E0-4DBD-817E-7B4212DA9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9C3C56-4D2A-4845-A36C-654B69A49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7165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5C9C8-08C1-4187-BCBD-E97B30E7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8C748-F9A5-4F3B-8847-0E8F271D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B12910-10A9-4F21-AF36-9C782F90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4B3ECB-196F-4E63-B5B9-2FD84B517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31682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ABADD6-C768-4CC0-A46D-4D0FD9772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F2A1FF-1BFB-4C68-8C0E-FD08F33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0FF99-6AF4-4AF3-9A97-1F8CF83E4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238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4C50-2A53-4797-A342-F9F6232C5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970A2-9465-4283-B0DB-5446DC5E2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0C3E8-A635-4751-A7D1-DBF18DBAB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79652-7210-4902-8232-928DF8DA1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F55D8-DCBE-4003-B877-A3F326142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A6E27-0E4B-422F-9045-E39462A2E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4848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E53BC-3B0E-4788-B5FC-45120B48C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D96070-A12E-460A-8D2D-A3FBA3DA0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CEC81-7A86-4F0F-833A-BD4C52123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311A07-F0D4-4B4F-8503-A65195376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6F581-6001-4297-B2A0-F07A94D7D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3C81A-FB91-49DC-9119-9FA805EE6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2706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31B13-A1E6-4B46-9521-F0AE3D12D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2297F-B4FE-4AEA-8D9F-9AEB68805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4F067-F5A0-448F-B2C7-29CB049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506C6-C0E9-484E-9B11-906A6D1FEF51}" type="datetimeFigureOut">
              <a:rPr lang="en-NL" smtClean="0"/>
              <a:t>9/13/19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5CB29-05E5-491B-9DE0-91AFE73348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72323-8B04-4A9C-81D2-AECE65EBB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7D008-E774-4A85-986A-A2905862D60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5713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.png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Relationship Id="rId9" Type="http://schemas.openxmlformats.org/officeDocument/2006/relationships/image" Target="../media/image1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gif"/><Relationship Id="rId3" Type="http://schemas.openxmlformats.org/officeDocument/2006/relationships/image" Target="../media/image1.pn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tiff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evdlaar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github.com/CrzyDataScienc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t.ly/2FttGmW" TargetMode="External"/><Relationship Id="rId5" Type="http://schemas.openxmlformats.org/officeDocument/2006/relationships/hyperlink" Target="https://twitter.com/CrzyDataScience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privacyguard.io/datascotland-trial-signup/" TargetMode="External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CCADBDD-B0F5-4126-A2DE-22422349752F}"/>
              </a:ext>
            </a:extLst>
          </p:cNvPr>
          <p:cNvSpPr/>
          <p:nvPr/>
        </p:nvSpPr>
        <p:spPr>
          <a:xfrm>
            <a:off x="2471989" y="1161582"/>
            <a:ext cx="6717673" cy="110799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prstTxWarp prst="textTriangle">
              <a:avLst/>
            </a:prstTxWarp>
            <a:spAutoFit/>
          </a:bodyPr>
          <a:lstStyle/>
          <a:p>
            <a:pPr algn="ctr"/>
            <a:r>
              <a:rPr lang="en-US" sz="6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Crazy Data Science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71E86-D139-4525-BB67-DC89AE28D2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382" y="2159600"/>
            <a:ext cx="2296886" cy="22968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5DBA31-77CE-E24F-9738-16B81BFEB7D0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65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41D0A94C-661D-424A-81A5-773A2BC6D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887" y="2493981"/>
            <a:ext cx="3692226" cy="207687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12517A5-9BAC-455F-BE38-EC00898137CC}"/>
              </a:ext>
            </a:extLst>
          </p:cNvPr>
          <p:cNvGrpSpPr/>
          <p:nvPr/>
        </p:nvGrpSpPr>
        <p:grpSpPr>
          <a:xfrm>
            <a:off x="408643" y="-596775"/>
            <a:ext cx="11374715" cy="2942661"/>
            <a:chOff x="170905" y="-596775"/>
            <a:chExt cx="11374715" cy="294266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B8795C-CB65-46EA-99B6-F28075860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905" y="416448"/>
              <a:ext cx="5402581" cy="94610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841DF0E-9FB5-47F5-AB48-75007C3D9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0216" y="-596775"/>
              <a:ext cx="6565404" cy="2942661"/>
            </a:xfrm>
            <a:prstGeom prst="rect">
              <a:avLst/>
            </a:prstGeom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5AD1790C-111C-460E-9DA9-9B47E4D52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00" y="2575008"/>
            <a:ext cx="2971800" cy="743605"/>
          </a:xfrm>
          <a:prstGeom prst="rect">
            <a:avLst/>
          </a:prstGeom>
        </p:spPr>
      </p:pic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97CBCBF6-2013-4E3D-AC3D-DB78C2749C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120" y="1938256"/>
            <a:ext cx="3793760" cy="7663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1B6649-127E-4AD0-ABA8-ED0965A507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4" y="3799059"/>
            <a:ext cx="3866652" cy="1155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8472BB-D4B1-4FB1-90FF-C004A7D6D8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041" y="3743941"/>
            <a:ext cx="3428999" cy="1155067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FE2C5D7A-F4F7-4222-AEE2-75712B6FDE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988" y="2492298"/>
            <a:ext cx="2351103" cy="11052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19005E-16D2-4913-8CA9-2CDA5C6080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806" y="4321475"/>
            <a:ext cx="4014387" cy="766748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55021E68-878E-4FA7-AF44-448116181C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27" y="5616922"/>
            <a:ext cx="4417250" cy="8297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845200C-C413-43EA-894A-021AB2E0EC4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75" y="5663517"/>
            <a:ext cx="4792098" cy="73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56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9D588D-D2EE-46F7-857C-00AE61E837B3}"/>
              </a:ext>
            </a:extLst>
          </p:cNvPr>
          <p:cNvSpPr/>
          <p:nvPr/>
        </p:nvSpPr>
        <p:spPr>
          <a:xfrm>
            <a:off x="985266" y="611995"/>
            <a:ext cx="10259568" cy="56927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0000"/>
                </a:schemeClr>
              </a:gs>
              <a:gs pos="5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72435-FDC0-48A7-BAEC-4C901E516E14}"/>
              </a:ext>
            </a:extLst>
          </p:cNvPr>
          <p:cNvSpPr txBox="1"/>
          <p:nvPr/>
        </p:nvSpPr>
        <p:spPr>
          <a:xfrm>
            <a:off x="1097280" y="749808"/>
            <a:ext cx="5724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Your host for this session!</a:t>
            </a:r>
            <a:endParaRPr lang="en-NL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0FA305-9EFA-48F0-9591-2AE36769E0EA}"/>
              </a:ext>
            </a:extLst>
          </p:cNvPr>
          <p:cNvSpPr txBox="1"/>
          <p:nvPr/>
        </p:nvSpPr>
        <p:spPr>
          <a:xfrm>
            <a:off x="3133020" y="1846139"/>
            <a:ext cx="7912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Enrico van de Laar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Founder | Data </a:t>
            </a: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&amp; Advanced Analytics consultant @ Dataheroes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Microsoft Data Platform 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Author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Speaker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Blogger</a:t>
            </a:r>
          </a:p>
          <a:p>
            <a:endParaRPr 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Twitter: </a:t>
            </a:r>
            <a:r>
              <a:rPr lang="en-US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@</a:t>
            </a:r>
            <a:r>
              <a:rPr lang="en-US" b="1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evdlaar</a:t>
            </a:r>
            <a:endParaRPr lang="en-US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Email: </a:t>
            </a:r>
            <a:r>
              <a:rPr lang="en-US" b="1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enrico@dataheroes.nl</a:t>
            </a:r>
            <a:br>
              <a:rPr lang="en-US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Web: </a:t>
            </a:r>
            <a:r>
              <a:rPr lang="en-US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http://</a:t>
            </a:r>
            <a:r>
              <a:rPr lang="en-US" b="1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www.enricovandelaar.com</a:t>
            </a:r>
            <a:endParaRPr lang="en-NL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AACC3C-E46B-2745-932B-02AF65659E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980" y="5220017"/>
            <a:ext cx="4614040" cy="5527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F256E8-918D-2F4D-A7BB-8EF33FEB90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879" y="1946578"/>
            <a:ext cx="1139207" cy="158030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82C571-4410-9B43-8338-C941715C32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5182" y="3113707"/>
            <a:ext cx="1030014" cy="14724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9ECCA5-2FA8-F64F-B484-F56FB9B062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6496" y="3109750"/>
            <a:ext cx="971831" cy="1476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497718-59F6-C943-9C99-CF5C7C3B95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92051" y="3105506"/>
            <a:ext cx="1035751" cy="148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998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9D588D-D2EE-46F7-857C-00AE61E837B3}"/>
              </a:ext>
            </a:extLst>
          </p:cNvPr>
          <p:cNvSpPr/>
          <p:nvPr/>
        </p:nvSpPr>
        <p:spPr>
          <a:xfrm>
            <a:off x="985266" y="611995"/>
            <a:ext cx="10259568" cy="56927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0000"/>
                </a:schemeClr>
              </a:gs>
              <a:gs pos="5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72435-FDC0-48A7-BAEC-4C901E516E14}"/>
              </a:ext>
            </a:extLst>
          </p:cNvPr>
          <p:cNvSpPr txBox="1"/>
          <p:nvPr/>
        </p:nvSpPr>
        <p:spPr>
          <a:xfrm>
            <a:off x="1097280" y="749808"/>
            <a:ext cx="9939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Why “crazy” data science?</a:t>
            </a:r>
            <a:endParaRPr lang="en-NL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7AE9FA-9F4F-4271-A1AC-5A10C26EA2DC}"/>
              </a:ext>
            </a:extLst>
          </p:cNvPr>
          <p:cNvSpPr txBox="1"/>
          <p:nvPr/>
        </p:nvSpPr>
        <p:spPr>
          <a:xfrm>
            <a:off x="1097280" y="1458680"/>
            <a:ext cx="96697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sz="28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sz="28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algn="ctr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Complex problems, methods, techniques and solutions are easier to understand and learn by linking them to absurd use-cases</a:t>
            </a:r>
          </a:p>
          <a:p>
            <a:endParaRPr lang="en-US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2264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9D588D-D2EE-46F7-857C-00AE61E837B3}"/>
              </a:ext>
            </a:extLst>
          </p:cNvPr>
          <p:cNvSpPr/>
          <p:nvPr/>
        </p:nvSpPr>
        <p:spPr>
          <a:xfrm>
            <a:off x="985266" y="611995"/>
            <a:ext cx="10259568" cy="56927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0000"/>
                </a:schemeClr>
              </a:gs>
              <a:gs pos="5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72435-FDC0-48A7-BAEC-4C901E516E14}"/>
              </a:ext>
            </a:extLst>
          </p:cNvPr>
          <p:cNvSpPr txBox="1"/>
          <p:nvPr/>
        </p:nvSpPr>
        <p:spPr>
          <a:xfrm>
            <a:off x="1097280" y="749808"/>
            <a:ext cx="5724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The plan:</a:t>
            </a:r>
            <a:endParaRPr lang="en-NL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F00C36-261C-2946-BCED-9E252AEA4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930" y="2243268"/>
            <a:ext cx="2341068" cy="26627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B80B169-F3C9-A647-84ED-0A70C143EC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05" y="1566422"/>
            <a:ext cx="4086154" cy="22984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F12481-221E-4B08-BFC5-FD0521B6A1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715" y="981647"/>
            <a:ext cx="3859149" cy="2131293"/>
          </a:xfrm>
          <a:prstGeom prst="rect">
            <a:avLst/>
          </a:prstGeom>
        </p:spPr>
      </p:pic>
      <p:pic>
        <p:nvPicPr>
          <p:cNvPr id="9" name="Picture 4" descr="Image result for let's go mosh pit gif">
            <a:extLst>
              <a:ext uri="{FF2B5EF4-FFF2-40B4-BE49-F238E27FC236}">
                <a16:creationId xmlns:a16="http://schemas.microsoft.com/office/drawing/2014/main" id="{934C63C5-E97E-4808-AF88-26694974F4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604" y="2598073"/>
            <a:ext cx="4524490" cy="244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50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04AE6-F59A-42A5-B680-DC0B870A1807}"/>
              </a:ext>
            </a:extLst>
          </p:cNvPr>
          <p:cNvSpPr/>
          <p:nvPr/>
        </p:nvSpPr>
        <p:spPr>
          <a:xfrm>
            <a:off x="985266" y="611995"/>
            <a:ext cx="10259568" cy="56927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0000"/>
                </a:schemeClr>
              </a:gs>
              <a:gs pos="5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E71449-786D-4A6A-98FF-B58EB5045192}"/>
              </a:ext>
            </a:extLst>
          </p:cNvPr>
          <p:cNvSpPr txBox="1"/>
          <p:nvPr/>
        </p:nvSpPr>
        <p:spPr>
          <a:xfrm>
            <a:off x="1190244" y="826008"/>
            <a:ext cx="98115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Resources</a:t>
            </a:r>
          </a:p>
          <a:p>
            <a:endParaRPr lang="en-US" sz="24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Crazy Data Science Twitter: 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hlinkClick r:id="rId5"/>
              </a:rPr>
              <a:t>@</a:t>
            </a:r>
            <a:r>
              <a:rPr lang="en-US" sz="2400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  <a:hlinkClick r:id="rId5"/>
              </a:rPr>
              <a:t>CrzyDataScience</a:t>
            </a:r>
            <a:br>
              <a:rPr 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endParaRPr lang="en-US" sz="24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Crazy Data Science YouTube Channel: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hlinkClick r:id="rId6"/>
              </a:rPr>
              <a:t>https://bit.ly/2FttGmW</a:t>
            </a:r>
            <a:endParaRPr lang="en-US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Crazy Data Science GitHub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  <a:hlinkClick r:id="rId7"/>
              </a:rPr>
              <a:t>https://github.com/CrzyDataScience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endParaRPr lang="en-US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Twitter Enrico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hlinkClick r:id="rId8"/>
              </a:rPr>
              <a:t>@evdlaar</a:t>
            </a:r>
            <a:br>
              <a:rPr 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endParaRPr lang="en-NL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C3CD21-55F8-6D44-8346-46B610E92C22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A0B543-1801-AB41-AC47-222EB67D75DE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645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F79254-0454-483A-A36E-2DE8B26B22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2" b="56766"/>
          <a:stretch/>
        </p:blipFill>
        <p:spPr>
          <a:xfrm>
            <a:off x="-82418" y="-284037"/>
            <a:ext cx="12356835" cy="68644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55E7D9-454C-4DAC-8972-6AB414243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6114673"/>
            <a:ext cx="3695700" cy="6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63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ullhdwall.com/wp-content/uploads/2017/02/Abstract-Sun-Ray-Wallpaper.jpg">
            <a:extLst>
              <a:ext uri="{FF2B5EF4-FFF2-40B4-BE49-F238E27FC236}">
                <a16:creationId xmlns:a16="http://schemas.microsoft.com/office/drawing/2014/main" id="{AEF53C19-96F8-4077-94B8-A3617B4B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97"/>
                    </a14:imgEffect>
                    <a14:imgEffect>
                      <a14:saturation sat="11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04AE6-F59A-42A5-B680-DC0B870A1807}"/>
              </a:ext>
            </a:extLst>
          </p:cNvPr>
          <p:cNvSpPr/>
          <p:nvPr/>
        </p:nvSpPr>
        <p:spPr>
          <a:xfrm>
            <a:off x="985266" y="611995"/>
            <a:ext cx="10259568" cy="56927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0000"/>
                </a:schemeClr>
              </a:gs>
              <a:gs pos="5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E71449-786D-4A6A-98FF-B58EB5045192}"/>
              </a:ext>
            </a:extLst>
          </p:cNvPr>
          <p:cNvSpPr txBox="1"/>
          <p:nvPr/>
        </p:nvSpPr>
        <p:spPr>
          <a:xfrm>
            <a:off x="1190244" y="826008"/>
            <a:ext cx="98115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77D51-66CF-FD4A-BFA2-62DAD803E8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701" y="2027264"/>
            <a:ext cx="1444597" cy="10735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4059FC-A6F7-BF45-9D37-6E5BF4D1974D}"/>
              </a:ext>
            </a:extLst>
          </p:cNvPr>
          <p:cNvSpPr txBox="1"/>
          <p:nvPr/>
        </p:nvSpPr>
        <p:spPr>
          <a:xfrm>
            <a:off x="1209294" y="3194033"/>
            <a:ext cx="9811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Get a free trail at </a:t>
            </a:r>
          </a:p>
          <a:p>
            <a:pPr algn="ctr"/>
            <a:r>
              <a:rPr lang="en-US" sz="2800" dirty="0">
                <a:hlinkClick r:id="rId6"/>
              </a:rPr>
              <a:t>https://www.dataprivacyguard.io/datascotland-trial-signup/</a:t>
            </a:r>
            <a:endParaRPr 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71A9C-665E-3841-BEB3-A6C1945320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3499" y="427125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0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100</Words>
  <Application>Microsoft Macintosh PowerPoint</Application>
  <PresentationFormat>Widescreen</PresentationFormat>
  <Paragraphs>36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Microsoft JhengHei</vt:lpstr>
      <vt:lpstr>Arial</vt:lpstr>
      <vt:lpstr>Calibri</vt:lpstr>
      <vt:lpstr>Calibri Light</vt:lpstr>
      <vt:lpstr>Microsoft JhengHei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Enrico van de Laar</dc:creator>
  <cp:lastModifiedBy>Enrico van de Laar</cp:lastModifiedBy>
  <cp:revision>8</cp:revision>
  <dcterms:created xsi:type="dcterms:W3CDTF">2018-01-25T18:31:41Z</dcterms:created>
  <dcterms:modified xsi:type="dcterms:W3CDTF">2019-09-13T08:28:42Z</dcterms:modified>
</cp:coreProperties>
</file>

<file path=docProps/thumbnail.jpeg>
</file>